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8" d="100"/>
          <a:sy n="48" d="100"/>
        </p:scale>
        <p:origin x="-588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9C8E5-63AB-42B6-959A-46967877E88F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98AC6-16A2-4652-A43F-E2BF0009C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</a:t>
            </a:r>
            <a:r>
              <a:rPr lang="en-US" baseline="0" dirty="0" smtClean="0"/>
              <a:t> you for watching!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98AC6-16A2-4652-A43F-E2BF0009CFE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0E0F-DBEF-44D2-823E-BE1ED7D70F25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C6CE-28F4-4D2D-9EBE-11E29433F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  <p:sndAc>
      <p:stSnd>
        <p:snd r:embed="rId1" name="applause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0E0F-DBEF-44D2-823E-BE1ED7D70F25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C6CE-28F4-4D2D-9EBE-11E29433F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applause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0E0F-DBEF-44D2-823E-BE1ED7D70F25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C6CE-28F4-4D2D-9EBE-11E29433F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applause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0E0F-DBEF-44D2-823E-BE1ED7D70F25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C6CE-28F4-4D2D-9EBE-11E29433F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applause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0E0F-DBEF-44D2-823E-BE1ED7D70F25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C6CE-28F4-4D2D-9EBE-11E29433F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  <p:sndAc>
      <p:stSnd>
        <p:snd r:embed="rId1" name="applause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0E0F-DBEF-44D2-823E-BE1ED7D70F25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C6CE-28F4-4D2D-9EBE-11E29433F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applause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0E0F-DBEF-44D2-823E-BE1ED7D70F25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C6CE-28F4-4D2D-9EBE-11E29433F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applause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0E0F-DBEF-44D2-823E-BE1ED7D70F25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C6CE-28F4-4D2D-9EBE-11E29433F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applause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0E0F-DBEF-44D2-823E-BE1ED7D70F25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C6CE-28F4-4D2D-9EBE-11E29433F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applause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0E0F-DBEF-44D2-823E-BE1ED7D70F25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5C6CE-28F4-4D2D-9EBE-11E29433F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  <p:sndAc>
      <p:stSnd>
        <p:snd r:embed="rId1" name="applause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0E0F-DBEF-44D2-823E-BE1ED7D70F25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DF5C6CE-28F4-4D2D-9EBE-11E29433F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newsflash/>
    <p:sndAc>
      <p:stSnd>
        <p:snd r:embed="rId1" name="applause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060E0F-DBEF-44D2-823E-BE1ED7D70F25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F5C6CE-28F4-4D2D-9EBE-11E29433FD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newsflash/>
    <p:sndAc>
      <p:stSnd>
        <p:snd r:embed="rId13" name="applause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3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726593">
            <a:off x="785503" y="1269860"/>
            <a:ext cx="7391400" cy="23411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Most Awesome Grandparents on the Planet (part 1)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402286">
            <a:off x="2952991" y="4432875"/>
            <a:ext cx="1523324" cy="604295"/>
          </a:xfrm>
        </p:spPr>
        <p:txBody>
          <a:bodyPr>
            <a:noAutofit/>
          </a:bodyPr>
          <a:lstStyle/>
          <a:p>
            <a:r>
              <a:rPr lang="en-US" sz="4000" dirty="0" smtClean="0"/>
              <a:t>Babci</a:t>
            </a:r>
            <a:endParaRPr lang="en-US" sz="4000" dirty="0"/>
          </a:p>
        </p:txBody>
      </p:sp>
      <p:pic>
        <p:nvPicPr>
          <p:cNvPr id="4" name="Picture 3" descr="emilybrowngp4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3276600"/>
            <a:ext cx="1174751" cy="99488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-0.00579 C 0.03542 -0.00579 0.06632 0.03565 0.06632 0.08611 C 0.06632 0.11945 0.05348 0.14884 0.03438 0.16621 C 0.03438 0.16644 0.03334 0.16621 0.03334 0.16644 C 0.02639 0.17292 0.0224 0.18357 0.0224 0.1956 C 0.0224 0.20625 0.02639 0.21551 0.03143 0.22222 C 0.03941 0.23287 0.04445 0.24884 0.04445 0.26482 C 0.04445 0.29954 0.02344 0.32755 -0.0026 0.32755 C -0.02864 0.32755 -0.04965 0.29954 -0.04965 0.26482 C -0.04965 0.24884 -0.04462 0.23287 -0.03663 0.22222 C -0.03159 0.21551 -0.02864 0.20625 -0.02864 0.1956 C -0.02864 0.18357 -0.03264 0.17292 -0.03854 0.16621 C -0.03854 0.16644 -0.03958 0.16621 -0.03958 0.16644 C -0.05955 0.14884 -0.07257 0.11945 -0.07257 0.08611 C -0.07257 0.03565 -0.04166 -0.00579 -0.0026 -0.00579 C -0.0026 -0.00555 -0.0026 -0.00579 -0.0026 -0.00555 Z " pathEditMode="relative" rAng="0" ptsTypes="ffffffffffffffff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862073">
            <a:off x="3429000" y="838200"/>
            <a:ext cx="1905000" cy="896112"/>
          </a:xfrm>
        </p:spPr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007798">
            <a:off x="533400" y="3124200"/>
            <a:ext cx="8001000" cy="1341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One half English, and one half Scottish</a:t>
            </a:r>
          </a:p>
          <a:p>
            <a:r>
              <a:rPr lang="en-US" dirty="0" smtClean="0"/>
              <a:t>Has been married to Grandma for as long as I can remember!</a:t>
            </a:r>
            <a:endParaRPr lang="en-US" dirty="0"/>
          </a:p>
        </p:txBody>
      </p:sp>
      <p:pic>
        <p:nvPicPr>
          <p:cNvPr id="7170" name="Picture 2" descr="C:\Documents and Settings\brownemi\Local Settings\Temporary Internet Files\Content.IE5\A089L04C\MCFL00014_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4343400"/>
            <a:ext cx="2481682" cy="165963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837 -0.06839 C -0.13507 -0.09034 -0.13698 -0.12338 -0.12413 -0.14048 C -0.1217 -0.14371 -0.11823 -0.1451 -0.11562 -0.1481 C -0.1125 -0.15157 -0.11024 -0.15619 -0.10694 -0.15966 C -0.10156 -0.1652 -0.08993 -0.1749 -0.08993 -0.1749 C -0.08142 -0.16358 -0.07569 -0.15688 -0.06424 -0.15203 C -0.06233 -0.1481 -0.06076 -0.14394 -0.05851 -0.14048 C -0.0559 -0.13632 -0.05208 -0.13355 -0.04983 -0.12916 C -0.03264 -0.09519 -0.06719 -0.14464 -0.03837 -0.10628 C -0.03333 -0.07879 -0.02517 -0.06123 -0.00694 -0.04921 C -0.00608 -0.04551 -0.00625 -0.04066 -0.00417 -0.03789 C -0.00208 -0.03512 0.00139 -0.03419 0.00434 -0.03419 C 0.02344 -0.03419 0.04254 -0.03673 0.06163 -0.03789 C 0.06441 -0.03928 0.06806 -0.03905 0.07014 -0.04182 C 0.07222 -0.04459 0.07153 -0.04967 0.07292 -0.05314 C 0.0776 -0.06562 0.07882 -0.06469 0.08733 -0.07209 C 0.09809 -0.09381 0.08698 -0.07486 0.10156 -0.09103 C 0.10469 -0.0945 0.10642 -0.10027 0.11007 -0.10259 C 0.11441 -0.10559 0.11962 -0.10513 0.12448 -0.10628 C 0.12917 -0.10513 0.13455 -0.10582 0.13872 -0.10259 C 0.14132 -0.10051 0.14948 -0.07786 0.15017 -0.07601 C 0.14757 -0.04898 0.15139 -0.04043 0.13576 -0.02657 C 0.13872 -0.02403 0.14097 -0.01894 0.14444 -0.01894 C 0.15122 -0.01894 0.15556 -0.03304 0.15868 -0.03789 C 0.16563 -0.04898 0.16736 -0.04921 0.17587 -0.05684 C 0.17639 -0.061 0.17569 -0.08595 0.18733 -0.07971 C 0.19045 -0.07809 0.19115 -0.07209 0.19306 -0.06839 C 0.19201 -0.05198 0.19149 -0.03535 0.1901 -0.01894 C 0.18837 0.00185 0.18142 0.00786 0.19861 0.01525 C 0.20434 0.01271 0.21007 0.01017 0.2158 0.00763 C 0.21858 0.00647 0.21736 -0.00023 0.21875 -0.00369 C 0.22656 -0.02218 0.22622 -0.02125 0.23299 -0.03027 " pathEditMode="relative" ptsTypes="fffffffffffffffffffffffffffffffA">
                                      <p:cBhvr>
                                        <p:cTn id="4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383638">
            <a:off x="342850" y="106428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Favorite Things to do with him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135435">
            <a:off x="685800" y="3048000"/>
            <a:ext cx="5562600" cy="1341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Learn about him</a:t>
            </a:r>
          </a:p>
          <a:p>
            <a:r>
              <a:rPr lang="en-US" dirty="0" smtClean="0"/>
              <a:t>Thumbprint his Famous Biscuits</a:t>
            </a:r>
          </a:p>
          <a:p>
            <a:r>
              <a:rPr lang="en-US" dirty="0" smtClean="0"/>
              <a:t>Cook!</a:t>
            </a:r>
            <a:endParaRPr lang="en-US" dirty="0"/>
          </a:p>
        </p:txBody>
      </p:sp>
      <p:pic>
        <p:nvPicPr>
          <p:cNvPr id="8194" name="Picture 2" descr="C:\Documents and Settings\brownemi\Local Settings\Temporary Internet Files\Content.IE5\A089L04C\MCj042418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4419600"/>
            <a:ext cx="1009650" cy="1828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7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96977">
            <a:off x="152400" y="1371600"/>
            <a:ext cx="8229600" cy="1143000"/>
          </a:xfrm>
        </p:spPr>
        <p:txBody>
          <a:bodyPr/>
          <a:lstStyle/>
          <a:p>
            <a:r>
              <a:rPr lang="en-US" dirty="0" smtClean="0"/>
              <a:t>My Plans For Us In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729695">
            <a:off x="1143000" y="3429000"/>
            <a:ext cx="5562600" cy="1569720"/>
          </a:xfrm>
        </p:spPr>
        <p:txBody>
          <a:bodyPr/>
          <a:lstStyle/>
          <a:p>
            <a:r>
              <a:rPr lang="en-US" dirty="0" smtClean="0"/>
              <a:t>Cook!</a:t>
            </a:r>
          </a:p>
          <a:p>
            <a:r>
              <a:rPr lang="en-US" dirty="0" smtClean="0"/>
              <a:t>Try new recipes. </a:t>
            </a:r>
          </a:p>
          <a:p>
            <a:r>
              <a:rPr lang="en-US" dirty="0" smtClean="0"/>
              <a:t>Go to the beach with him again!</a:t>
            </a:r>
            <a:endParaRPr lang="en-US" dirty="0"/>
          </a:p>
        </p:txBody>
      </p:sp>
      <p:pic>
        <p:nvPicPr>
          <p:cNvPr id="9218" name="Picture 2" descr="C:\Documents and Settings\brownemi\Local Settings\Temporary Internet Files\Content.IE5\IF5JGONJ\MCj041187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4876800"/>
            <a:ext cx="1735248" cy="137612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65 0.05268 C -0.11511 0.05153 -0.12656 0.05199 -0.13785 0.04899 C -0.14132 0.04806 -0.14462 0.04529 -0.14653 0.04136 C -0.14983 0.03466 -0.15035 0.02611 -0.15226 0.01849 C -0.15434 0.0104 -0.15868 0.0037 -0.16077 -0.00439 C -0.15955 -0.03235 -0.1632 -0.06238 -0.15504 -0.08803 C -0.15226 -0.09681 -0.1474 -0.10305 -0.1408 -0.10698 C -0.13524 -0.11021 -0.12361 -0.1146 -0.12361 -0.1146 C -0.11337 -0.12384 -0.11823 -0.12015 -0.10938 -0.12592 " pathEditMode="relative" ptsTypes="ffffffffA">
                                      <p:cBhvr>
                                        <p:cTn id="4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57400"/>
            <a:ext cx="2212848" cy="702217"/>
          </a:xfrm>
        </p:spPr>
        <p:txBody>
          <a:bodyPr/>
          <a:lstStyle/>
          <a:p>
            <a:r>
              <a:rPr lang="en-US" dirty="0" smtClean="0"/>
              <a:t>Grandpa’s Biscuits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1057415"/>
          </a:xfrm>
        </p:spPr>
        <p:txBody>
          <a:bodyPr/>
          <a:lstStyle/>
          <a:p>
            <a:r>
              <a:rPr lang="en-US" dirty="0" smtClean="0"/>
              <a:t>Grandpa’s Biscuits are the best in the world, better than any you can buy at a store.</a:t>
            </a:r>
            <a:endParaRPr lang="en-US" dirty="0"/>
          </a:p>
        </p:txBody>
      </p:sp>
      <p:pic>
        <p:nvPicPr>
          <p:cNvPr id="5" name="Picture Placeholder 4" descr="Grandpa's Biscuits.jpg"/>
          <p:cNvPicPr>
            <a:picLocks noGrp="1" noChangeAspect="1"/>
          </p:cNvPicPr>
          <p:nvPr>
            <p:ph type="pic" idx="1"/>
          </p:nvPr>
        </p:nvPicPr>
        <p:blipFill>
          <a:blip r:embed="rId4"/>
          <a:srcRect l="7863" r="7863"/>
          <a:stretch>
            <a:fillRect/>
          </a:stretch>
        </p:blipFill>
        <p:spPr/>
      </p:pic>
      <p:sp>
        <p:nvSpPr>
          <p:cNvPr id="6" name="Freeform 5"/>
          <p:cNvSpPr/>
          <p:nvPr/>
        </p:nvSpPr>
        <p:spPr>
          <a:xfrm>
            <a:off x="6924192" y="1710813"/>
            <a:ext cx="421820" cy="1474839"/>
          </a:xfrm>
          <a:custGeom>
            <a:avLst/>
            <a:gdLst>
              <a:gd name="connsiteX0" fmla="*/ 214027 w 421820"/>
              <a:gd name="connsiteY0" fmla="*/ 1474839 h 1474839"/>
              <a:gd name="connsiteX1" fmla="*/ 125537 w 421820"/>
              <a:gd name="connsiteY1" fmla="*/ 1415845 h 1474839"/>
              <a:gd name="connsiteX2" fmla="*/ 66543 w 421820"/>
              <a:gd name="connsiteY2" fmla="*/ 1312606 h 1474839"/>
              <a:gd name="connsiteX3" fmla="*/ 51795 w 421820"/>
              <a:gd name="connsiteY3" fmla="*/ 1253613 h 1474839"/>
              <a:gd name="connsiteX4" fmla="*/ 96040 w 421820"/>
              <a:gd name="connsiteY4" fmla="*/ 1150374 h 1474839"/>
              <a:gd name="connsiteX5" fmla="*/ 140285 w 421820"/>
              <a:gd name="connsiteY5" fmla="*/ 1106129 h 1474839"/>
              <a:gd name="connsiteX6" fmla="*/ 228776 w 421820"/>
              <a:gd name="connsiteY6" fmla="*/ 1076632 h 1474839"/>
              <a:gd name="connsiteX7" fmla="*/ 302518 w 421820"/>
              <a:gd name="connsiteY7" fmla="*/ 1002890 h 1474839"/>
              <a:gd name="connsiteX8" fmla="*/ 391008 w 421820"/>
              <a:gd name="connsiteY8" fmla="*/ 884903 h 1474839"/>
              <a:gd name="connsiteX9" fmla="*/ 391008 w 421820"/>
              <a:gd name="connsiteY9" fmla="*/ 737419 h 1474839"/>
              <a:gd name="connsiteX10" fmla="*/ 346763 w 421820"/>
              <a:gd name="connsiteY10" fmla="*/ 693174 h 1474839"/>
              <a:gd name="connsiteX11" fmla="*/ 302518 w 421820"/>
              <a:gd name="connsiteY11" fmla="*/ 634181 h 1474839"/>
              <a:gd name="connsiteX12" fmla="*/ 228776 w 421820"/>
              <a:gd name="connsiteY12" fmla="*/ 575187 h 1474839"/>
              <a:gd name="connsiteX13" fmla="*/ 66543 w 421820"/>
              <a:gd name="connsiteY13" fmla="*/ 457200 h 1474839"/>
              <a:gd name="connsiteX14" fmla="*/ 66543 w 421820"/>
              <a:gd name="connsiteY14" fmla="*/ 206477 h 1474839"/>
              <a:gd name="connsiteX15" fmla="*/ 81292 w 421820"/>
              <a:gd name="connsiteY15" fmla="*/ 162232 h 1474839"/>
              <a:gd name="connsiteX16" fmla="*/ 184531 w 421820"/>
              <a:gd name="connsiteY16" fmla="*/ 88490 h 1474839"/>
              <a:gd name="connsiteX17" fmla="*/ 214027 w 421820"/>
              <a:gd name="connsiteY17" fmla="*/ 44245 h 1474839"/>
              <a:gd name="connsiteX18" fmla="*/ 258273 w 421820"/>
              <a:gd name="connsiteY18" fmla="*/ 0 h 1474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21820" h="1474839">
                <a:moveTo>
                  <a:pt x="214027" y="1474839"/>
                </a:moveTo>
                <a:cubicBezTo>
                  <a:pt x="184530" y="1455174"/>
                  <a:pt x="152216" y="1439190"/>
                  <a:pt x="125537" y="1415845"/>
                </a:cubicBezTo>
                <a:cubicBezTo>
                  <a:pt x="107006" y="1399631"/>
                  <a:pt x="75238" y="1329996"/>
                  <a:pt x="66543" y="1312606"/>
                </a:cubicBezTo>
                <a:cubicBezTo>
                  <a:pt x="61627" y="1292942"/>
                  <a:pt x="51795" y="1273883"/>
                  <a:pt x="51795" y="1253613"/>
                </a:cubicBezTo>
                <a:cubicBezTo>
                  <a:pt x="51795" y="1214255"/>
                  <a:pt x="71955" y="1179276"/>
                  <a:pt x="96040" y="1150374"/>
                </a:cubicBezTo>
                <a:cubicBezTo>
                  <a:pt x="109393" y="1134351"/>
                  <a:pt x="122052" y="1116258"/>
                  <a:pt x="140285" y="1106129"/>
                </a:cubicBezTo>
                <a:cubicBezTo>
                  <a:pt x="167465" y="1091029"/>
                  <a:pt x="228776" y="1076632"/>
                  <a:pt x="228776" y="1076632"/>
                </a:cubicBezTo>
                <a:cubicBezTo>
                  <a:pt x="335530" y="916503"/>
                  <a:pt x="176100" y="1143355"/>
                  <a:pt x="302518" y="1002890"/>
                </a:cubicBezTo>
                <a:cubicBezTo>
                  <a:pt x="335405" y="966349"/>
                  <a:pt x="391008" y="884903"/>
                  <a:pt x="391008" y="884903"/>
                </a:cubicBezTo>
                <a:cubicBezTo>
                  <a:pt x="410548" y="826282"/>
                  <a:pt x="421820" y="814450"/>
                  <a:pt x="391008" y="737419"/>
                </a:cubicBezTo>
                <a:cubicBezTo>
                  <a:pt x="383262" y="718053"/>
                  <a:pt x="360337" y="709010"/>
                  <a:pt x="346763" y="693174"/>
                </a:cubicBezTo>
                <a:cubicBezTo>
                  <a:pt x="330766" y="674511"/>
                  <a:pt x="319899" y="651562"/>
                  <a:pt x="302518" y="634181"/>
                </a:cubicBezTo>
                <a:cubicBezTo>
                  <a:pt x="280259" y="611922"/>
                  <a:pt x="252466" y="595916"/>
                  <a:pt x="228776" y="575187"/>
                </a:cubicBezTo>
                <a:cubicBezTo>
                  <a:pt x="113218" y="474074"/>
                  <a:pt x="287867" y="595527"/>
                  <a:pt x="66543" y="457200"/>
                </a:cubicBezTo>
                <a:cubicBezTo>
                  <a:pt x="0" y="357384"/>
                  <a:pt x="28586" y="421570"/>
                  <a:pt x="66543" y="206477"/>
                </a:cubicBezTo>
                <a:cubicBezTo>
                  <a:pt x="69245" y="191167"/>
                  <a:pt x="72668" y="175167"/>
                  <a:pt x="81292" y="162232"/>
                </a:cubicBezTo>
                <a:cubicBezTo>
                  <a:pt x="111188" y="117388"/>
                  <a:pt x="138394" y="111558"/>
                  <a:pt x="184531" y="88490"/>
                </a:cubicBezTo>
                <a:cubicBezTo>
                  <a:pt x="194363" y="73742"/>
                  <a:pt x="202680" y="57862"/>
                  <a:pt x="214027" y="44245"/>
                </a:cubicBezTo>
                <a:cubicBezTo>
                  <a:pt x="227380" y="28222"/>
                  <a:pt x="258273" y="0"/>
                  <a:pt x="258273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899355" y="1887794"/>
            <a:ext cx="282286" cy="1160202"/>
          </a:xfrm>
          <a:custGeom>
            <a:avLst/>
            <a:gdLst>
              <a:gd name="connsiteX0" fmla="*/ 132735 w 282286"/>
              <a:gd name="connsiteY0" fmla="*/ 1091380 h 1160202"/>
              <a:gd name="connsiteX1" fmla="*/ 14748 w 282286"/>
              <a:gd name="connsiteY1" fmla="*/ 988141 h 1160202"/>
              <a:gd name="connsiteX2" fmla="*/ 0 w 282286"/>
              <a:gd name="connsiteY2" fmla="*/ 943896 h 1160202"/>
              <a:gd name="connsiteX3" fmla="*/ 14748 w 282286"/>
              <a:gd name="connsiteY3" fmla="*/ 884903 h 1160202"/>
              <a:gd name="connsiteX4" fmla="*/ 103239 w 282286"/>
              <a:gd name="connsiteY4" fmla="*/ 825909 h 1160202"/>
              <a:gd name="connsiteX5" fmla="*/ 147484 w 282286"/>
              <a:gd name="connsiteY5" fmla="*/ 796412 h 1160202"/>
              <a:gd name="connsiteX6" fmla="*/ 206477 w 282286"/>
              <a:gd name="connsiteY6" fmla="*/ 766916 h 1160202"/>
              <a:gd name="connsiteX7" fmla="*/ 250722 w 282286"/>
              <a:gd name="connsiteY7" fmla="*/ 722671 h 1160202"/>
              <a:gd name="connsiteX8" fmla="*/ 265471 w 282286"/>
              <a:gd name="connsiteY8" fmla="*/ 634180 h 1160202"/>
              <a:gd name="connsiteX9" fmla="*/ 206477 w 282286"/>
              <a:gd name="connsiteY9" fmla="*/ 339212 h 1160202"/>
              <a:gd name="connsiteX10" fmla="*/ 191729 w 282286"/>
              <a:gd name="connsiteY10" fmla="*/ 294967 h 1160202"/>
              <a:gd name="connsiteX11" fmla="*/ 147484 w 282286"/>
              <a:gd name="connsiteY11" fmla="*/ 235974 h 1160202"/>
              <a:gd name="connsiteX12" fmla="*/ 88490 w 282286"/>
              <a:gd name="connsiteY12" fmla="*/ 147483 h 1160202"/>
              <a:gd name="connsiteX13" fmla="*/ 103239 w 282286"/>
              <a:gd name="connsiteY13" fmla="*/ 44245 h 1160202"/>
              <a:gd name="connsiteX14" fmla="*/ 132735 w 282286"/>
              <a:gd name="connsiteY14" fmla="*/ 0 h 1160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2286" h="1160202">
                <a:moveTo>
                  <a:pt x="132735" y="1091380"/>
                </a:moveTo>
                <a:cubicBezTo>
                  <a:pt x="49165" y="966021"/>
                  <a:pt x="186809" y="1160202"/>
                  <a:pt x="14748" y="988141"/>
                </a:cubicBezTo>
                <a:cubicBezTo>
                  <a:pt x="3755" y="977148"/>
                  <a:pt x="4916" y="958644"/>
                  <a:pt x="0" y="943896"/>
                </a:cubicBezTo>
                <a:cubicBezTo>
                  <a:pt x="4916" y="924232"/>
                  <a:pt x="4692" y="902502"/>
                  <a:pt x="14748" y="884903"/>
                </a:cubicBezTo>
                <a:cubicBezTo>
                  <a:pt x="48297" y="826192"/>
                  <a:pt x="55372" y="849843"/>
                  <a:pt x="103239" y="825909"/>
                </a:cubicBezTo>
                <a:cubicBezTo>
                  <a:pt x="119093" y="817982"/>
                  <a:pt x="132094" y="805206"/>
                  <a:pt x="147484" y="796412"/>
                </a:cubicBezTo>
                <a:cubicBezTo>
                  <a:pt x="166573" y="785504"/>
                  <a:pt x="186813" y="776748"/>
                  <a:pt x="206477" y="766916"/>
                </a:cubicBezTo>
                <a:cubicBezTo>
                  <a:pt x="221225" y="752168"/>
                  <a:pt x="242251" y="741731"/>
                  <a:pt x="250722" y="722671"/>
                </a:cubicBezTo>
                <a:cubicBezTo>
                  <a:pt x="262867" y="695344"/>
                  <a:pt x="265471" y="664084"/>
                  <a:pt x="265471" y="634180"/>
                </a:cubicBezTo>
                <a:cubicBezTo>
                  <a:pt x="265471" y="346960"/>
                  <a:pt x="282286" y="490831"/>
                  <a:pt x="206477" y="339212"/>
                </a:cubicBezTo>
                <a:cubicBezTo>
                  <a:pt x="199525" y="325307"/>
                  <a:pt x="199442" y="308465"/>
                  <a:pt x="191729" y="294967"/>
                </a:cubicBezTo>
                <a:cubicBezTo>
                  <a:pt x="179534" y="273625"/>
                  <a:pt x="161580" y="256111"/>
                  <a:pt x="147484" y="235974"/>
                </a:cubicBezTo>
                <a:cubicBezTo>
                  <a:pt x="127154" y="206931"/>
                  <a:pt x="88490" y="147483"/>
                  <a:pt x="88490" y="147483"/>
                </a:cubicBezTo>
                <a:cubicBezTo>
                  <a:pt x="68146" y="86450"/>
                  <a:pt x="64871" y="111388"/>
                  <a:pt x="103239" y="44245"/>
                </a:cubicBezTo>
                <a:cubicBezTo>
                  <a:pt x="112033" y="28855"/>
                  <a:pt x="132735" y="0"/>
                  <a:pt x="132735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4940710" y="2403987"/>
            <a:ext cx="233662" cy="457200"/>
          </a:xfrm>
          <a:custGeom>
            <a:avLst/>
            <a:gdLst>
              <a:gd name="connsiteX0" fmla="*/ 162232 w 233662"/>
              <a:gd name="connsiteY0" fmla="*/ 457200 h 457200"/>
              <a:gd name="connsiteX1" fmla="*/ 29496 w 233662"/>
              <a:gd name="connsiteY1" fmla="*/ 412955 h 457200"/>
              <a:gd name="connsiteX2" fmla="*/ 0 w 233662"/>
              <a:gd name="connsiteY2" fmla="*/ 368710 h 457200"/>
              <a:gd name="connsiteX3" fmla="*/ 14748 w 233662"/>
              <a:gd name="connsiteY3" fmla="*/ 280219 h 457200"/>
              <a:gd name="connsiteX4" fmla="*/ 117987 w 233662"/>
              <a:gd name="connsiteY4" fmla="*/ 206478 h 457200"/>
              <a:gd name="connsiteX5" fmla="*/ 162232 w 233662"/>
              <a:gd name="connsiteY5" fmla="*/ 191729 h 457200"/>
              <a:gd name="connsiteX6" fmla="*/ 206477 w 233662"/>
              <a:gd name="connsiteY6" fmla="*/ 162232 h 457200"/>
              <a:gd name="connsiteX7" fmla="*/ 221225 w 233662"/>
              <a:gd name="connsiteY7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3662" h="457200">
                <a:moveTo>
                  <a:pt x="162232" y="457200"/>
                </a:moveTo>
                <a:cubicBezTo>
                  <a:pt x="102906" y="447313"/>
                  <a:pt x="70972" y="454431"/>
                  <a:pt x="29496" y="412955"/>
                </a:cubicBezTo>
                <a:cubicBezTo>
                  <a:pt x="16962" y="400421"/>
                  <a:pt x="9832" y="383458"/>
                  <a:pt x="0" y="368710"/>
                </a:cubicBezTo>
                <a:cubicBezTo>
                  <a:pt x="4916" y="339213"/>
                  <a:pt x="2603" y="307546"/>
                  <a:pt x="14748" y="280219"/>
                </a:cubicBezTo>
                <a:cubicBezTo>
                  <a:pt x="30618" y="244512"/>
                  <a:pt x="86635" y="219914"/>
                  <a:pt x="117987" y="206478"/>
                </a:cubicBezTo>
                <a:cubicBezTo>
                  <a:pt x="132276" y="200354"/>
                  <a:pt x="148327" y="198682"/>
                  <a:pt x="162232" y="191729"/>
                </a:cubicBezTo>
                <a:cubicBezTo>
                  <a:pt x="178086" y="183802"/>
                  <a:pt x="191729" y="172064"/>
                  <a:pt x="206477" y="162232"/>
                </a:cubicBezTo>
                <a:cubicBezTo>
                  <a:pt x="233662" y="80676"/>
                  <a:pt x="221225" y="133533"/>
                  <a:pt x="221225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978150" y="1253613"/>
            <a:ext cx="419530" cy="1386348"/>
          </a:xfrm>
          <a:custGeom>
            <a:avLst/>
            <a:gdLst>
              <a:gd name="connsiteX0" fmla="*/ 151398 w 419530"/>
              <a:gd name="connsiteY0" fmla="*/ 1386348 h 1386348"/>
              <a:gd name="connsiteX1" fmla="*/ 18663 w 419530"/>
              <a:gd name="connsiteY1" fmla="*/ 1312606 h 1386348"/>
              <a:gd name="connsiteX2" fmla="*/ 3915 w 419530"/>
              <a:gd name="connsiteY2" fmla="*/ 1268361 h 1386348"/>
              <a:gd name="connsiteX3" fmla="*/ 18663 w 419530"/>
              <a:gd name="connsiteY3" fmla="*/ 1165122 h 1386348"/>
              <a:gd name="connsiteX4" fmla="*/ 151398 w 419530"/>
              <a:gd name="connsiteY4" fmla="*/ 1091381 h 1386348"/>
              <a:gd name="connsiteX5" fmla="*/ 284134 w 419530"/>
              <a:gd name="connsiteY5" fmla="*/ 1061884 h 1386348"/>
              <a:gd name="connsiteX6" fmla="*/ 402121 w 419530"/>
              <a:gd name="connsiteY6" fmla="*/ 958645 h 1386348"/>
              <a:gd name="connsiteX7" fmla="*/ 416869 w 419530"/>
              <a:gd name="connsiteY7" fmla="*/ 855406 h 1386348"/>
              <a:gd name="connsiteX8" fmla="*/ 402121 w 419530"/>
              <a:gd name="connsiteY8" fmla="*/ 678426 h 1386348"/>
              <a:gd name="connsiteX9" fmla="*/ 357876 w 419530"/>
              <a:gd name="connsiteY9" fmla="*/ 663677 h 1386348"/>
              <a:gd name="connsiteX10" fmla="*/ 239889 w 419530"/>
              <a:gd name="connsiteY10" fmla="*/ 604684 h 1386348"/>
              <a:gd name="connsiteX11" fmla="*/ 195644 w 419530"/>
              <a:gd name="connsiteY11" fmla="*/ 560439 h 1386348"/>
              <a:gd name="connsiteX12" fmla="*/ 151398 w 419530"/>
              <a:gd name="connsiteY12" fmla="*/ 530942 h 1386348"/>
              <a:gd name="connsiteX13" fmla="*/ 121902 w 419530"/>
              <a:gd name="connsiteY13" fmla="*/ 486697 h 1386348"/>
              <a:gd name="connsiteX14" fmla="*/ 77656 w 419530"/>
              <a:gd name="connsiteY14" fmla="*/ 442452 h 1386348"/>
              <a:gd name="connsiteX15" fmla="*/ 136650 w 419530"/>
              <a:gd name="connsiteY15" fmla="*/ 221226 h 1386348"/>
              <a:gd name="connsiteX16" fmla="*/ 166147 w 419530"/>
              <a:gd name="connsiteY16" fmla="*/ 176981 h 1386348"/>
              <a:gd name="connsiteX17" fmla="*/ 284134 w 419530"/>
              <a:gd name="connsiteY17" fmla="*/ 117987 h 1386348"/>
              <a:gd name="connsiteX18" fmla="*/ 372624 w 419530"/>
              <a:gd name="connsiteY18" fmla="*/ 88490 h 1386348"/>
              <a:gd name="connsiteX19" fmla="*/ 387373 w 419530"/>
              <a:gd name="connsiteY19" fmla="*/ 0 h 138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9530" h="1386348">
                <a:moveTo>
                  <a:pt x="151398" y="1386348"/>
                </a:moveTo>
                <a:cubicBezTo>
                  <a:pt x="85432" y="1364360"/>
                  <a:pt x="56509" y="1369377"/>
                  <a:pt x="18663" y="1312606"/>
                </a:cubicBezTo>
                <a:cubicBezTo>
                  <a:pt x="10040" y="1299671"/>
                  <a:pt x="8831" y="1283109"/>
                  <a:pt x="3915" y="1268361"/>
                </a:cubicBezTo>
                <a:cubicBezTo>
                  <a:pt x="8831" y="1233948"/>
                  <a:pt x="0" y="1194450"/>
                  <a:pt x="18663" y="1165122"/>
                </a:cubicBezTo>
                <a:cubicBezTo>
                  <a:pt x="39445" y="1132464"/>
                  <a:pt x="108886" y="1102009"/>
                  <a:pt x="151398" y="1091381"/>
                </a:cubicBezTo>
                <a:cubicBezTo>
                  <a:pt x="195369" y="1080388"/>
                  <a:pt x="239889" y="1071716"/>
                  <a:pt x="284134" y="1061884"/>
                </a:cubicBezTo>
                <a:cubicBezTo>
                  <a:pt x="285600" y="1060711"/>
                  <a:pt x="394297" y="978204"/>
                  <a:pt x="402121" y="958645"/>
                </a:cubicBezTo>
                <a:cubicBezTo>
                  <a:pt x="415031" y="926369"/>
                  <a:pt x="411953" y="889819"/>
                  <a:pt x="416869" y="855406"/>
                </a:cubicBezTo>
                <a:cubicBezTo>
                  <a:pt x="411953" y="796413"/>
                  <a:pt x="419530" y="735006"/>
                  <a:pt x="402121" y="678426"/>
                </a:cubicBezTo>
                <a:cubicBezTo>
                  <a:pt x="397549" y="663567"/>
                  <a:pt x="371374" y="671390"/>
                  <a:pt x="357876" y="663677"/>
                </a:cubicBezTo>
                <a:cubicBezTo>
                  <a:pt x="240887" y="596826"/>
                  <a:pt x="357181" y="634006"/>
                  <a:pt x="239889" y="604684"/>
                </a:cubicBezTo>
                <a:cubicBezTo>
                  <a:pt x="225141" y="589936"/>
                  <a:pt x="211667" y="573791"/>
                  <a:pt x="195644" y="560439"/>
                </a:cubicBezTo>
                <a:cubicBezTo>
                  <a:pt x="182027" y="549091"/>
                  <a:pt x="163932" y="543476"/>
                  <a:pt x="151398" y="530942"/>
                </a:cubicBezTo>
                <a:cubicBezTo>
                  <a:pt x="138864" y="518408"/>
                  <a:pt x="133249" y="500314"/>
                  <a:pt x="121902" y="486697"/>
                </a:cubicBezTo>
                <a:cubicBezTo>
                  <a:pt x="108549" y="470674"/>
                  <a:pt x="92405" y="457200"/>
                  <a:pt x="77656" y="442452"/>
                </a:cubicBezTo>
                <a:cubicBezTo>
                  <a:pt x="98663" y="190379"/>
                  <a:pt x="48951" y="326464"/>
                  <a:pt x="136650" y="221226"/>
                </a:cubicBezTo>
                <a:cubicBezTo>
                  <a:pt x="147998" y="207609"/>
                  <a:pt x="151626" y="187146"/>
                  <a:pt x="166147" y="176981"/>
                </a:cubicBezTo>
                <a:cubicBezTo>
                  <a:pt x="202170" y="151765"/>
                  <a:pt x="242419" y="131892"/>
                  <a:pt x="284134" y="117987"/>
                </a:cubicBezTo>
                <a:lnTo>
                  <a:pt x="372624" y="88490"/>
                </a:lnTo>
                <a:cubicBezTo>
                  <a:pt x="392037" y="30254"/>
                  <a:pt x="387373" y="59791"/>
                  <a:pt x="387373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84 -0.12547 C 0.00295 -0.12871 -0.0007 -0.12963 -0.00799 -0.13936 C -0.0073 -0.14861 -0.00903 -0.1588 -0.00591 -0.16713 C -0.00365 -0.17315 0.00659 -0.17824 0.00659 -0.17824 C 0.01163 -0.19815 0.00833 -0.19005 0.01493 -0.20324 C 0.01319 -0.21274 0.01302 -0.22477 0.00451 -0.22824 C -0.00018 -0.23033 -0.00521 -0.23033 -0.01007 -0.23125 C -0.01875 -0.23912 -0.02344 -0.24861 -0.02674 -0.26158 C -0.02361 -0.27848 -0.02223 -0.27431 -0.01007 -0.27824 C -0.00226 -0.28519 -0.00209 -0.29098 0.00659 -0.29491 C 0.00937 -0.30579 0.0118 -0.31158 0.00659 -0.32547 C 0.0052 -0.32917 0.00104 -0.32894 -0.00174 -0.33102 C -0.004 -0.33264 -0.00591 -0.33473 -0.00799 -0.33658 C -0.01563 -0.35209 -0.0198 -0.34329 -0.03091 -0.35324 C -0.04098 -0.37338 -0.04132 -0.37037 -0.04132 -0.39491 " pathEditMode="relative" ptsTypes="ffffffffffffff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11111E-6 C -0.00937 -0.00417 -0.00955 -0.00741 -0.01249 -0.01945 C -0.00955 -0.03171 -0.00937 -0.03519 5E-6 -0.03912 C 0.00278 -0.04445 0.00556 -0.05023 0.00833 -0.05556 C 0.01077 -0.06088 0.01251 -0.07245 0.01251 -0.07245 C 0.00608 -0.08519 0.00296 -0.09491 -0.00833 -0.1 C -0.00972 -0.10278 -0.01145 -0.10579 -0.01249 -0.10833 C -0.01423 -0.11366 -0.01667 -0.125 -0.01667 -0.12477 C -0.01598 -0.13171 -0.01649 -0.13889 -0.01459 -0.14445 C -0.01355 -0.14745 -0.01007 -0.14815 -0.00833 -0.15023 C -0.0066 -0.15232 -0.00607 -0.15625 -0.00416 -0.15833 C -0.00173 -0.16134 0.00174 -0.16134 0.00417 -0.16389 C 0.01962 -0.17986 0.00487 -0.17245 0.02084 -0.17778 C 0.02327 -0.17986 0.03264 -0.1875 0.03334 -0.19167 C 0.03629 -0.21111 0.02501 -0.22431 0.01459 -0.23333 C 0.00799 -0.24676 0.01285 -0.24051 -0.00208 -0.24722 C -0.00416 -0.24815 -0.00833 -0.25 -0.00833 -0.24977 C -0.01788 -0.26273 -0.0198 -0.26458 -0.01667 -0.28333 C -0.01615 -0.28611 -0.01615 -0.28958 -0.01459 -0.29167 C -0.01303 -0.29421 -0.0106 -0.29421 -0.00833 -0.29445 C -0.00138 -0.29607 0.00556 -0.2963 0.01251 -0.29722 C 0.0165 -0.30255 0.02066 -0.30718 0.02292 -0.31389 C 0.02466 -0.31921 0.02709 -0.33056 0.02709 -0.33033 C 0.02448 -0.35093 0.02553 -0.35347 0.01042 -0.35833 C 0.00833 -0.36019 0.00643 -0.3625 0.00417 -0.36389 C 0.00226 -0.36528 -0.00052 -0.36458 -0.00208 -0.36667 C -0.00555 -0.3713 -0.00763 -0.37778 -0.01041 -0.38333 C -0.01285 -0.3882 -0.01459 -0.4 -0.01459 -0.39977 C -0.01337 -0.41181 -0.0132 -0.42685 -0.00624 -0.43611 C -0.00243 -0.4412 0.00243 -0.44491 0.00626 -0.45 C 0.00973 -0.46366 0.00833 -0.45533 0.00833 -0.475 " pathEditMode="relative" rAng="0" ptsTypes="ffffffffffffffffffffffffffffff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08 -0.10972 C 0.00191 -0.11157 -0.00226 -0.11342 -0.00642 -0.11528 C -0.00851 -0.1162 -0.01267 -0.11805 -0.01267 -0.11805 C -0.01476 -0.12083 -0.0184 -0.12245 -0.01892 -0.12639 C -0.02378 -0.16875 -0.0059 -0.1618 0.01441 -0.17083 C 0.01962 -0.18148 0.02083 -0.18866 0.02274 -0.20139 C 0.02083 -0.21991 0.02135 -0.22477 0.01024 -0.23472 C -0.00174 -0.25856 0.01424 -0.23055 -0.00017 -0.24583 C -0.00382 -0.24977 -0.00503 -0.25694 -0.00642 -0.2625 C -0.00295 -0.27662 -0.00712 -0.2669 0.00191 -0.27361 C 0.00625 -0.27685 0.00955 -0.2831 0.01441 -0.28472 C 0.02483 -0.28819 0.01997 -0.28634 0.02899 -0.29051 C 0.03924 -0.30393 0.03663 -0.29606 0.03316 -0.32361 C 0.03281 -0.32639 0.03281 -0.33032 0.03108 -0.33194 C 0.02743 -0.33541 0.02274 -0.33565 0.01858 -0.3375 C 0.01649 -0.33842 0.01233 -0.34028 0.01233 -0.34028 C 0.00365 -0.35185 -0.00642 -0.35555 -0.01684 -0.3625 C -0.03299 -0.37338 -0.01371 -0.36389 -0.02934 -0.37083 C -0.02517 -0.3875 -0.02969 -0.37801 -0.00851 -0.38194 C -0.00503 -0.38264 -0.00156 -0.38379 0.00191 -0.38472 C 0.0033 -0.3875 0.00504 -0.39004 0.00608 -0.39305 C 0.00781 -0.39838 0.01024 -0.40972 0.01024 -0.40972 C 0.00729 -0.4368 0.00868 -0.43333 -0.00851 -0.44861 C -0.01267 -0.45231 -0.01684 -0.45602 -0.02101 -0.45972 C -0.02309 -0.46157 -0.02726 -0.46528 -0.02726 -0.46528 C -0.0316 -0.48287 -0.02674 -0.50694 -0.01059 -0.50694 " pathEditMode="relative" ptsTypes="fffffffffffffffffffffffffA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7 -0.1405 C 0.00052 -0.1324 -0.00156 -0.13148 -0.00521 -0.14583 C -0.00452 -0.15416 -0.00504 -0.16296 -0.00313 -0.17083 C -0.00226 -0.17476 0.00121 -0.17615 0.00312 -0.17916 C 0.00469 -0.18171 0.00538 -0.18541 0.00729 -0.18773 C 0.00903 -0.18958 0.01163 -0.18888 0.01354 -0.19027 C 0.02482 -0.19861 0.02465 -0.19953 0.03229 -0.20972 C 0.03298 -0.2125 0.03333 -0.2155 0.03437 -0.21805 C 0.03542 -0.22106 0.03819 -0.22314 0.03854 -0.22638 C 0.04045 -0.24444 0.02465 -0.24838 0.01562 -0.25162 C 0.0092 -0.26435 0.00295 -0.26643 -0.00104 -0.28194 C -0.00035 -0.28657 -0.00087 -0.29213 0.00104 -0.29583 C 0.00173 -0.29699 0.01354 -0.30092 0.01562 -0.30138 C 0.02673 -0.30555 0.03594 -0.3162 0.04687 -0.32083 C 0.05417 -0.33518 0.05382 -0.34421 0.04271 -0.35439 C 0.0368 -0.36597 0.02847 -0.37152 0.01979 -0.37916 C 0.01614 -0.3824 0.01146 -0.38287 0.00729 -0.38472 C 0.00521 -0.38564 0.00104 -0.3875 0.00104 -0.3875 C -0.00434 -0.40879 -0.00452 -0.40138 -0.00104 -0.42638 C -0.0007 -0.42916 -0.00052 -0.43263 0.00104 -0.43472 C 0.0026 -0.4368 0.00521 -0.43657 0.00729 -0.4375 C 0.01684 -0.45671 0.01094 -0.45208 0.02187 -0.45694 C 0.03489 -0.4743 0.03437 -0.46574 0.03437 -0.47638 " pathEditMode="relative" ptsTypes="ffffffffffffffffffffffA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brownemi\Local Settings\Temporary Internet Files\Content.IE5\W20X08XA\MCj0105224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1600200"/>
            <a:ext cx="3810000" cy="382237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77132">
            <a:off x="2417901" y="1927949"/>
            <a:ext cx="3088827" cy="926592"/>
          </a:xfrm>
        </p:spPr>
        <p:txBody>
          <a:bodyPr/>
          <a:lstStyle/>
          <a:p>
            <a:r>
              <a:rPr smtClean="0"/>
              <a:t>ByEmily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0963090">
            <a:off x="533400" y="3581400"/>
            <a:ext cx="7772400" cy="1257736"/>
          </a:xfrm>
        </p:spPr>
        <p:txBody>
          <a:bodyPr/>
          <a:lstStyle/>
          <a:p>
            <a:r>
              <a:rPr lang="en-US" dirty="0" smtClean="0"/>
              <a:t>Credits to Kidpix, </a:t>
            </a:r>
            <a:r>
              <a:rPr lang="en-US" dirty="0" smtClean="0"/>
              <a:t>Whitney, </a:t>
            </a:r>
            <a:r>
              <a:rPr lang="en-US" dirty="0" smtClean="0"/>
              <a:t>and especially my grandparents, because if you hadn’t married, then I would never be here.  Thank you.  Thank you.</a:t>
            </a:r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691866">
            <a:off x="3505200" y="990600"/>
            <a:ext cx="2133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210747"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A fluent Polish speaker, was born in Poland, the land of awesomeness.</a:t>
            </a:r>
          </a:p>
          <a:p>
            <a:r>
              <a:rPr lang="en-US" dirty="0" smtClean="0"/>
              <a:t>100 percent Polish and proud of it!</a:t>
            </a:r>
          </a:p>
          <a:p>
            <a:r>
              <a:rPr lang="en-US" dirty="0" smtClean="0"/>
              <a:t>Married to Gagi, who died of cancer.(I’m sorry)</a:t>
            </a:r>
          </a:p>
          <a:p>
            <a:r>
              <a:rPr lang="en-US" dirty="0" smtClean="0"/>
              <a:t>Used to work as a x-</a:t>
            </a:r>
            <a:r>
              <a:rPr lang="en-US" dirty="0" err="1" smtClean="0"/>
              <a:t>rayer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Documents and Settings\brownemi\Local Settings\Temporary Internet Files\Content.IE5\5J8NSWUP\MCj0434323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4648200"/>
            <a:ext cx="1565794" cy="140176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>
                                      <p:cBhvr>
                                        <p:cTn id="51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40968">
            <a:off x="990600" y="685800"/>
            <a:ext cx="7239000" cy="1143000"/>
          </a:xfrm>
        </p:spPr>
        <p:txBody>
          <a:bodyPr/>
          <a:lstStyle/>
          <a:p>
            <a:r>
              <a:rPr lang="en-US" dirty="0" smtClean="0"/>
              <a:t>My Favorite Times With 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387477"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When she gave me money for my birthday and went shopping with it, and were so tired we went and got ice cream.</a:t>
            </a:r>
          </a:p>
          <a:p>
            <a:r>
              <a:rPr lang="en-US" dirty="0" smtClean="0"/>
              <a:t>When we laugh and drive in her car.</a:t>
            </a:r>
          </a:p>
          <a:p>
            <a:r>
              <a:rPr lang="en-US" dirty="0" smtClean="0"/>
              <a:t>Whenever she goes to the beach with us, and sometimes we fight to go on walks with her in the morning!</a:t>
            </a:r>
          </a:p>
          <a:p>
            <a:r>
              <a:rPr lang="en-US" dirty="0" smtClean="0"/>
              <a:t>Whenever she babysits us on Thursdays!</a:t>
            </a:r>
          </a:p>
          <a:p>
            <a:r>
              <a:rPr lang="en-US" dirty="0" smtClean="0"/>
              <a:t>Every second that I have ever spent with her!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C:\Documents and Settings\brownemi\Local Settings\Temporary Internet Files\Content.IE5\A089L04C\MCj041251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2819400"/>
            <a:ext cx="979283" cy="161981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A9A54"/>
                                      </p:to>
                                    </p:animClr>
                                    <p:animClr clrSpc="rgb">
                                      <p:cBhvr>
                                        <p:cTn id="5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A9A54"/>
                                      </p:to>
                                    </p:animClr>
                                    <p:set>
                                      <p:cBhvr>
                                        <p:cTn id="5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10829">
            <a:off x="457200" y="70408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My Dreams for us in the future!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354407"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Going to Poland at age twelve and maybe meeting some of her relatives!</a:t>
            </a:r>
          </a:p>
          <a:p>
            <a:r>
              <a:rPr lang="en-US" dirty="0" smtClean="0"/>
              <a:t>Doing that shopping thing again!</a:t>
            </a:r>
          </a:p>
          <a:p>
            <a:r>
              <a:rPr lang="en-US" dirty="0" smtClean="0"/>
              <a:t>Having her babysit me many more times!</a:t>
            </a:r>
          </a:p>
          <a:p>
            <a:r>
              <a:rPr lang="en-US" dirty="0" smtClean="0"/>
              <a:t>I can’t really name a lot, because she always comes up with other ideas that I like even more!</a:t>
            </a:r>
          </a:p>
          <a:p>
            <a:endParaRPr lang="en-US" dirty="0"/>
          </a:p>
        </p:txBody>
      </p:sp>
      <p:pic>
        <p:nvPicPr>
          <p:cNvPr id="3074" name="Picture 2" descr="C:\Documents and Settings\brownemi\Local Settings\Temporary Internet Files\Content.IE5\IF5JGONJ\MCj033297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4724400"/>
            <a:ext cx="1718158" cy="148315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3281 C -0.01753 -0.03974 -0.02743 -0.05823 -0.04427 -0.06447 C -0.04687 -0.06377 -0.05937 -0.06216 -0.06302 -0.05938 C -0.06562 -0.05707 -0.06736 -0.05361 -0.06996 -0.0513 C -0.08073 -0.04229 -0.09306 -0.03582 -0.10226 -0.02473 C -0.14931 -0.03027 -0.11371 -0.01918 -0.13003 -0.03558 C -0.13437 -0.03997 -0.1441 -0.04621 -0.1441 -0.04575 C -0.16892 -0.04529 -0.24444 -0.0409 -0.27361 -0.04621 C -0.28368 -0.04806 -0.29496 -0.06169 -0.30642 -0.06216 C -0.43785 -0.06516 -0.56875 -0.06516 -0.7 -0.06724 C -0.72049 -0.07117 -0.73924 -0.07209 -0.76059 -0.07209 " pathEditMode="relative" rAng="0" ptsTypes="ffffffffffA">
                                      <p:cBhvr>
                                        <p:cTn id="4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" y="-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961092">
            <a:off x="1295400" y="838200"/>
            <a:ext cx="5718048" cy="2209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Most Awesome Grandparents on the Planet(part 2)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157953">
            <a:off x="1676400" y="4191000"/>
            <a:ext cx="1911096" cy="65766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Grandma</a:t>
            </a:r>
            <a:endParaRPr lang="en-US" sz="3200" dirty="0"/>
          </a:p>
        </p:txBody>
      </p:sp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196247">
            <a:off x="3352800" y="914400"/>
            <a:ext cx="1828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153400" cy="2636520"/>
          </a:xfrm>
        </p:spPr>
        <p:txBody>
          <a:bodyPr/>
          <a:lstStyle/>
          <a:p>
            <a:r>
              <a:rPr lang="en-US" dirty="0" smtClean="0"/>
              <a:t>I don’t really know much about her history, so I’ll make it short and sweet.</a:t>
            </a:r>
          </a:p>
          <a:p>
            <a:r>
              <a:rPr lang="en-US" dirty="0" smtClean="0"/>
              <a:t>She is one-quarter English, one-quarter Scottish, and one-half traveler.</a:t>
            </a:r>
          </a:p>
          <a:p>
            <a:r>
              <a:rPr lang="en-US" dirty="0" smtClean="0"/>
              <a:t>That being said, she is the only one who could tell me all the places she has been to.</a:t>
            </a:r>
            <a:endParaRPr lang="en-US" dirty="0"/>
          </a:p>
        </p:txBody>
      </p:sp>
      <p:pic>
        <p:nvPicPr>
          <p:cNvPr id="4098" name="Picture 2" descr="C:\Documents and Settings\brownemi\Local Settings\Temporary Internet Files\Content.IE5\A089L04C\MCj019520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4648200"/>
            <a:ext cx="2087575" cy="202356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2.96296E-6 C 0.02275 -0.00277 0.04723 -0.00763 0.06667 -0.025 C 0.07258 -0.0368 0.08195 -0.04537 0.08959 -0.05555 C 0.09133 -0.05787 0.09202 -0.06134 0.09376 -0.06388 C 0.09775 -0.06967 0.10365 -0.07361 0.10626 -0.08055 C 0.10765 -0.08425 0.10869 -0.08819 0.11042 -0.09166 C 0.11563 -0.10138 0.11997 -0.10509 0.12292 -0.11666 C 0.12223 -0.12407 0.12397 -0.13263 0.12084 -0.13888 C 0.11893 -0.14282 0.1198 -0.12963 0.11876 -0.125 C 0.11598 -0.1125 0.1106 -0.103 0.10626 -0.09166 C 0.10522 -0.08912 0.10539 -0.08588 0.10417 -0.08333 C 0.09966 -0.0743 0.09237 -0.06689 0.08751 -0.05833 C 0.08438 -0.053 0.08265 -0.04629 0.07917 -0.04166 C 0.06268 -0.01967 0.05001 -0.01041 0.02709 -0.00277 C -0.02169 0.04051 -0.14235 0.00301 -0.15416 0.00278 C -0.1644 -0.00648 -0.17569 -0.00949 -0.18749 -0.01388 C -0.20208 -0.01921 -0.21649 -0.02569 -0.23124 -0.03055 C -0.23333 -0.0324 -0.23506 -0.03495 -0.23749 -0.03611 C -0.24079 -0.03773 -0.24478 -0.03657 -0.24791 -0.03888 C -0.25017 -0.0405 -0.25034 -0.0449 -0.25208 -0.04722 C -0.25381 -0.04953 -0.25607 -0.05115 -0.25833 -0.05277 C -0.26822 -0.06018 -0.28194 -0.06898 -0.28958 -0.08055 C -0.29739 -0.09236 -0.30381 -0.10902 -0.31041 -0.12222 C -0.3118 -0.125 -0.31319 -0.12777 -0.31458 -0.13055 C -0.31597 -0.13333 -0.31874 -0.13888 -0.31874 -0.13888 C -0.31788 -0.11388 -0.32117 -0.08726 -0.31458 -0.06388 C -0.31024 -0.04838 -0.29982 -0.03865 -0.29166 -0.02777 C -0.27742 -0.00879 -0.26492 0.01274 -0.24791 0.02778 C -0.24097 0.03403 -0.23124 0.03218 -0.22291 0.03334 C -0.20798 0.04653 -0.22621 0.03172 -0.20833 0.04167 C -0.19739 0.04769 -0.18767 0.05764 -0.17708 0.06389 C -0.16683 0.06991 -0.16562 0.06852 -0.15624 0.07223 C -0.14322 0.07755 -0.14669 0.07732 -0.13541 0.08056 C -0.12847 0.08264 -0.11458 0.08612 -0.11458 0.08612 C -0.09444 0.08519 -0.0743 0.08588 -0.05416 0.08334 C -0.05173 0.08311 -0.05034 0.07894 -0.04791 0.07778 C -0.04392 0.07593 -0.03958 0.07593 -0.03541 0.075 C -0.03194 0.07315 -0.02864 0.07084 -0.02499 0.06945 C -0.02152 0.06806 -0.01788 0.06806 -0.01458 0.06667 C -0.00329 0.06158 0.00747 0.0551 0.01876 0.05 C 0.02119 0.04885 0.02275 0.04584 0.02501 0.04445 C 0.03282 0.03982 0.04237 0.03843 0.05001 0.03334 C 0.05278 0.03149 0.05539 0.02917 0.05834 0.02778 C 0.07032 0.02246 0.08438 0.02153 0.09584 0.01389 C 0.10313 0.00903 0.11042 -0.00138 0.11667 -0.00833 C 0.13074 -0.0243 0.14202 -0.04282 0.15417 -0.06111 C 0.16008 -0.0699 0.16667 -0.07777 0.17292 -0.08611 C 0.17501 -0.08888 0.17917 -0.09444 0.17917 -0.09444 C 0.18421 -0.11435 0.17709 -0.09027 0.18751 -0.11111 C 0.19011 -0.1162 0.19115 -0.12268 0.19376 -0.12777 C 0.19306 -0.14537 0.19636 -0.16412 0.19167 -0.18055 C 0.18994 -0.1868 0.18612 -0.16944 0.18334 -0.16388 C 0.18074 -0.15856 0.17622 -0.14513 0.17501 -0.13888 C 0.17153 -0.12222 0.16772 -0.10555 0.16459 -0.08888 C 0.16164 -0.07338 0.16459 -0.06759 0.15417 -0.05833 C 0.14306 -0.03611 0.15765 -0.06296 0.14376 -0.04444 C 0.14133 -0.0412 0.13976 -0.0368 0.13751 -0.03333 C 0.1257 -0.01527 0.13317 -0.02847 0.12084 -0.01388 C 0.11719 -0.00949 0.11424 -0.00393 0.11042 -2.96296E-6 C 0.10799 0.00255 0.10469 0.00325 0.10209 0.00556 C 0.0823 0.02315 0.06442 0.03982 0.04167 0.05 C 0.03299 0.06158 0.02223 0.06551 0.01042 0.06945 C -0.01249 0.08681 -0.03593 0.10093 -0.06041 0.11389 C -0.1111 0.11297 -0.1618 0.11482 -0.21249 0.11112 C -0.21492 0.11088 -0.21492 0.1051 -0.21666 0.10278 C -0.2184 0.10047 -0.22083 0.09908 -0.22291 0.09723 C -0.22777 0.0875 -0.23402 0.0838 -0.23958 0.075 C -0.24513 0.06621 -0.24878 0.05926 -0.25624 0.05278 C -0.26041 0.04445 -0.26597 0.03704 -0.26874 0.02778 C -0.27239 0.01575 -0.27586 0.0051 -0.28124 -0.00555 C -0.28385 -0.01967 -0.28801 -0.02175 -0.29374 -0.03333 C -0.29617 -0.04629 -0.29704 -0.05949 -0.29999 -0.07222 C -0.30121 -0.07777 -0.30416 -0.08888 -0.30416 -0.08888 C -0.30347 -0.0787 -0.30347 -0.06828 -0.30208 -0.05833 C -0.29826 -0.03101 -0.27742 -0.01088 -0.26249 0.00556 C -0.25451 0.01459 -0.25781 0.01459 -0.24791 0.02223 C -0.24027 0.02801 -0.23072 0.03079 -0.22291 0.03612 C -0.21753 0.03959 -0.21371 0.04653 -0.20833 0.05 C -0.1927 0.06042 -0.17725 0.06505 -0.16041 0.06945 C -0.12013 0.06852 -0.07985 0.06829 -0.03958 0.06667 C -0.00416 0.06528 0.03022 0.04815 0.06459 0.03889 C 0.07587 0.02894 0.08976 0.02917 0.10209 0.02223 C 0.12188 0.01088 0.12223 0.00371 0.13542 -0.01388 C 0.14792 -0.03055 0.13942 -0.01504 0.15001 -0.02777 C 0.16025 -0.04004 0.17067 -0.05185 0.17501 -0.06944 C 0.17831 -0.10532 0.179 -0.10208 0.17501 -0.15277 C 0.17483 -0.15578 0.17414 -0.14699 0.17292 -0.14444 C 0.17136 -0.1412 0.16876 -0.13888 0.16667 -0.13611 C 0.1632 -0.12199 0.15383 -0.10509 0.14584 -0.09444 C 0.1441 -0.09213 0.14133 -0.0912 0.13959 -0.08888 C 0.13716 -0.08564 0.13577 -0.08101 0.13334 -0.07777 C 0.1316 -0.07546 0.12883 -0.07453 0.12709 -0.07222 C 0.12466 -0.06898 0.12327 -0.06435 0.12084 -0.06111 C 0.11563 -0.05416 0.1099 -0.04791 0.10417 -0.04166 C 0.0823 -0.01828 0.09966 -0.03726 0.08542 -0.02777 C 0.06355 -0.01319 0.05452 -0.00972 0.02917 -0.00555 C -0.00208 -0.00648 -0.03333 -0.00671 -0.06458 -0.00833 C -0.07187 -0.00879 -0.07048 -0.01342 -0.07708 -0.01666 C -0.08038 -0.01828 -0.08402 -0.01828 -0.08749 -0.01944 C -0.09166 -0.02106 -0.09999 -0.025 -0.09999 -0.025 " pathEditMode="relative" ptsTypes="fffffffffffffffffffffffffffffffffffffffffffffffffffffffffffffffffffffffffffffffffffffffffffffffffffA">
                                      <p:cBhvr>
                                        <p:cTn id="3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118942">
            <a:off x="457200" y="704088"/>
            <a:ext cx="7848600" cy="1048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My Favorite Things to do with 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529876">
            <a:off x="457200" y="3124200"/>
            <a:ext cx="8077200" cy="17983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Pick flowers in her garden with her.</a:t>
            </a:r>
          </a:p>
          <a:p>
            <a:r>
              <a:rPr lang="en-US" dirty="0" smtClean="0"/>
              <a:t>Visit the mainly Brown, Wagner, and ________ cemetery.</a:t>
            </a:r>
          </a:p>
          <a:p>
            <a:r>
              <a:rPr lang="en-US" dirty="0" smtClean="0"/>
              <a:t>Talk with her</a:t>
            </a:r>
            <a:endParaRPr lang="en-US" dirty="0"/>
          </a:p>
        </p:txBody>
      </p:sp>
      <p:pic>
        <p:nvPicPr>
          <p:cNvPr id="5124" name="Picture 4" descr="C:\Documents and Settings\brownemi\Local Settings\Temporary Internet Files\Content.IE5\IF5JGONJ\MCj020056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1" y="4191000"/>
            <a:ext cx="2133060" cy="158831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51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117475">
            <a:off x="457200" y="704088"/>
            <a:ext cx="8229600" cy="1143000"/>
          </a:xfrm>
        </p:spPr>
        <p:txBody>
          <a:bodyPr/>
          <a:lstStyle/>
          <a:p>
            <a:r>
              <a:rPr lang="en-US" dirty="0" smtClean="0"/>
              <a:t>My dreams for us in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459156">
            <a:off x="838200" y="2895600"/>
            <a:ext cx="6705600" cy="1645920"/>
          </a:xfrm>
        </p:spPr>
        <p:txBody>
          <a:bodyPr/>
          <a:lstStyle/>
          <a:p>
            <a:r>
              <a:rPr lang="en-US" dirty="0" smtClean="0"/>
              <a:t>To learn more about her family history!</a:t>
            </a:r>
          </a:p>
          <a:p>
            <a:r>
              <a:rPr lang="en-US" dirty="0" smtClean="0"/>
              <a:t>To take a nice long trip with her</a:t>
            </a:r>
          </a:p>
          <a:p>
            <a:r>
              <a:rPr lang="en-US" dirty="0" smtClean="0"/>
              <a:t>To do all of the things I like to do with her!</a:t>
            </a:r>
            <a:endParaRPr lang="en-US" dirty="0"/>
          </a:p>
        </p:txBody>
      </p:sp>
      <p:pic>
        <p:nvPicPr>
          <p:cNvPr id="6146" name="Picture 2" descr="C:\Documents and Settings\brownemi\Local Settings\Temporary Internet Files\Content.IE5\IF5JGONJ\MCj0434473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343400"/>
            <a:ext cx="1841500" cy="129857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3.7037E-6 C 0.00763 0.00671 0.01058 0.01597 0.01874 0.02222 C 0.02326 0.02569 0.02864 0.02731 0.03333 0.03055 C 0.05642 0.02708 0.04617 0.03032 0.06458 0.02222 C 0.07222 0.01875 0.07777 0.0118 0.08541 0.00833 C 0.0861 0.00555 0.08558 -0.00139 0.08749 3.7037E-6 C 0.09357 0.00416 0.09722 0.01296 0.10208 0.01944 C 0.11076 0.03101 0.11944 0.03912 0.13124 0.04444 C 0.14791 0.04351 0.16475 0.04421 0.18124 0.04166 C 0.18958 0.0405 0.19878 0.01759 0.20208 0.01111 C 0.20347 0.00833 0.20624 0.00277 0.20624 0.00277 C 0.21371 0.00949 0.22117 0.02314 0.22708 0.03333 C 0.2302 0.03865 0.23072 0.04791 0.23541 0.05 C 0.24913 0.05601 0.26301 0.06203 0.27708 0.06666 C 0.34513 0.06226 0.3026 0.06921 0.33333 0.05555 C 0.33975 0.04699 0.34565 0.04467 0.35208 0.03611 C 0.35277 0.03333 0.35225 0.02615 0.35416 0.02777 C 0.37308 0.04282 0.35676 0.03981 0.36458 0.05277 C 0.37465 0.06967 0.38767 0.08217 0.40208 0.09166 C 0.41527 0.09074 0.42864 0.09213 0.44166 0.08888 C 0.44461 0.08819 0.44548 0.08263 0.44791 0.08055 C 0.44982 0.07893 0.45208 0.0787 0.45416 0.07777 C 0.45902 0.07291 0.46423 0.06898 0.46874 0.06388 C 0.471 0.06134 0.47256 0.05763 0.47499 0.05555 C 0.4894 0.04259 0.47274 0.06481 0.48749 0.04722 C 0.49183 0.04189 0.49999 0.03055 0.49999 0.03055 C 0.50711 0.05879 0.52083 0.09513 0.54374 0.10277 C 0.58159 0.13657 0.55121 0.11412 0.64791 0.11111 C 0.65069 0.10925 0.65329 0.10694 0.65624 0.10555 C 0.65885 0.10416 0.66215 0.10486 0.66458 0.10277 C 0.66666 0.10092 0.66666 0.09629 0.66874 0.09444 C 0.67117 0.09236 0.6743 0.09282 0.67708 0.09166 C 0.68454 0.08888 0.68281 0.08935 0.68958 0.08333 C 0.70208 0.10856 0.71041 0.13703 0.73333 0.14722 C 0.73732 0.14652 0.75972 0.14305 0.76458 0.14166 C 0.7776 0.13819 0.78906 0.12662 0.80208 0.12222 C 0.81805 0.10092 0.82031 0.08796 0.82708 0.06111 C 0.83124 0.10625 0.82482 0.06597 0.83541 0.09444 C 0.83975 0.10601 0.83472 0.10995 0.84166 0.12222 C 0.84965 0.13657 0.84548 0.13009 0.85416 0.14166 C 0.85815 0.15787 0.85312 0.14305 0.86249 0.15555 C 0.86492 0.15879 0.86614 0.16365 0.86874 0.16666 C 0.87048 0.16851 0.87308 0.16805 0.87499 0.16944 C 0.87725 0.17083 0.87916 0.17314 0.88124 0.175 C 0.8986 0.17175 0.90867 0.16898 0.92083 0.15277 C 0.92013 0.19814 0.92187 0.24375 0.91874 0.28888 C 0.9177 0.30416 0.91145 0.30509 0.90416 0.30833 C 0.89791 0.3206 0.89617 0.31851 0.88749 0.325 C 0.88315 0.32824 0.87968 0.33402 0.87499 0.33611 C 0.87083 0.33796 0.86249 0.34166 0.86249 0.34166 C 0.84739 0.35671 0.84426 0.34976 0.82499 0.35833 C 0.80572 0.36689 0.8059 0.36666 0.78333 0.36666 " pathEditMode="relative" ptsTypes="fffffffffffffffffffffffffffffffffffffffffffffffffffA">
                                      <p:cBhvr>
                                        <p:cTn id="1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967024">
            <a:off x="533400" y="1371600"/>
            <a:ext cx="7851648" cy="1828800"/>
          </a:xfrm>
        </p:spPr>
        <p:txBody>
          <a:bodyPr/>
          <a:lstStyle/>
          <a:p>
            <a:r>
              <a:rPr lang="en-US" dirty="0" smtClean="0"/>
              <a:t>The Best Grandparents on the Planet(part 3)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483321">
            <a:off x="2209800" y="4267200"/>
            <a:ext cx="1682496" cy="65766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Grandpa</a:t>
            </a:r>
            <a:endParaRPr lang="en-US" sz="3200" dirty="0"/>
          </a:p>
        </p:txBody>
      </p:sp>
    </p:spTree>
    <p:custDataLst>
      <p:tags r:id="rId1"/>
    </p:custDataLst>
  </p:cSld>
  <p:clrMapOvr>
    <a:masterClrMapping/>
  </p:clrMapOvr>
  <p:transition>
    <p:newsflash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|2.4|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1|0.2|0.1|0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|0.2|0.1|0.1|0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|0.3|0.3|0.3|0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2|1.1|2.3|1.1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1|13.4|4.6|9.3|4.4|5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4|2.3|2.1|2.3|2.3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|1.2|1.2|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|2.3|2.4|2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3|1|0.9|0.4|0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Words>443</Words>
  <Application>Microsoft Office PowerPoint</Application>
  <PresentationFormat>On-screen Show (4:3)</PresentationFormat>
  <Paragraphs>51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The Most Awesome Grandparents on the Planet (part 1)</vt:lpstr>
      <vt:lpstr>History</vt:lpstr>
      <vt:lpstr>My Favorite Times With Her</vt:lpstr>
      <vt:lpstr>My Dreams for us in the future!</vt:lpstr>
      <vt:lpstr>The Most Awesome Grandparents on the Planet(part 2)</vt:lpstr>
      <vt:lpstr>History</vt:lpstr>
      <vt:lpstr>My Favorite Things to do with her</vt:lpstr>
      <vt:lpstr>My dreams for us in the Future</vt:lpstr>
      <vt:lpstr>The Best Grandparents on the Planet(part 3)</vt:lpstr>
      <vt:lpstr>History</vt:lpstr>
      <vt:lpstr>My Favorite Things to do with him</vt:lpstr>
      <vt:lpstr>My Plans For Us In the Future</vt:lpstr>
      <vt:lpstr>Grandpa’s Biscuits</vt:lpstr>
      <vt:lpstr>Slide 14</vt:lpstr>
      <vt:lpstr>ByEmily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Most Awesome Grandparents on the Planet</dc:title>
  <dc:creator>brownemi</dc:creator>
  <cp:lastModifiedBy>brownemi</cp:lastModifiedBy>
  <cp:revision>21</cp:revision>
  <dcterms:created xsi:type="dcterms:W3CDTF">2009-03-27T18:23:43Z</dcterms:created>
  <dcterms:modified xsi:type="dcterms:W3CDTF">2009-05-08T18:36:25Z</dcterms:modified>
</cp:coreProperties>
</file>